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61" r:id="rId7"/>
    <p:sldId id="260" r:id="rId8"/>
    <p:sldId id="259" r:id="rId9"/>
    <p:sldId id="258" r:id="rId10"/>
    <p:sldId id="257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CC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Štambuk" userId="57dc3b68-088a-45de-9236-fd178a7068ed" providerId="ADAL" clId="{A92F0172-80BA-4467-9C49-7820FE721DDC}"/>
    <pc:docChg chg="modSld">
      <pc:chgData name="Sandra Štambuk" userId="57dc3b68-088a-45de-9236-fd178a7068ed" providerId="ADAL" clId="{A92F0172-80BA-4467-9C49-7820FE721DDC}" dt="2022-03-21T01:05:20.218" v="0" actId="1076"/>
      <pc:docMkLst>
        <pc:docMk/>
      </pc:docMkLst>
      <pc:sldChg chg="modSp">
        <pc:chgData name="Sandra Štambuk" userId="57dc3b68-088a-45de-9236-fd178a7068ed" providerId="ADAL" clId="{A92F0172-80BA-4467-9C49-7820FE721DDC}" dt="2022-03-21T01:05:20.218" v="0" actId="1076"/>
        <pc:sldMkLst>
          <pc:docMk/>
          <pc:sldMk cId="1896843195" sldId="256"/>
        </pc:sldMkLst>
        <pc:spChg chg="mod">
          <ac:chgData name="Sandra Štambuk" userId="57dc3b68-088a-45de-9236-fd178a7068ed" providerId="ADAL" clId="{A92F0172-80BA-4467-9C49-7820FE721DDC}" dt="2022-03-21T01:05:20.218" v="0" actId="1076"/>
          <ac:spMkLst>
            <pc:docMk/>
            <pc:sldMk cId="1896843195" sldId="256"/>
            <ac:spMk id="6" creationId="{6B57E423-B04E-4248-B3D7-AC9E61565F3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E092F0F-E533-4F2B-9AB5-7731F76D2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A2A8EBFF-25AD-45FD-AC05-BABBE23E1D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7356655D-2426-4ED8-9ED1-CC609C539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33360-1CD6-48CF-B4A2-E08A3E29501A}" type="datetimeFigureOut">
              <a:rPr lang="hr-HR" smtClean="0"/>
              <a:pPr/>
              <a:t>25.3.2022.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2C2311A-7A98-4EC7-A626-7FC2A27E5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63077FDD-9CC2-46A8-BE5A-4CC502275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5EA2-8A47-4F66-AE83-8E332363A7E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07599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D4D2557-F8B6-431B-B4F9-D7C4CA16D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5AAC57F2-6776-42D7-8276-F2D3ECCDA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9D08767-44A2-4362-85EC-9EC7F570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33360-1CD6-48CF-B4A2-E08A3E29501A}" type="datetimeFigureOut">
              <a:rPr lang="hr-HR" smtClean="0"/>
              <a:pPr/>
              <a:t>25.3.2022.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32D540C3-1121-4331-A961-E36403FD7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70F4894-46A4-410A-9785-B5D2111E2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5EA2-8A47-4F66-AE83-8E332363A7E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71771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99418714-0130-4CEC-A4E3-E9D6C33F9D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ED4BF098-7705-4AEF-A609-BB5F7900E2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D76EFDE-C990-4FAF-A57D-76BA0D1A9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33360-1CD6-48CF-B4A2-E08A3E29501A}" type="datetimeFigureOut">
              <a:rPr lang="hr-HR" smtClean="0"/>
              <a:pPr/>
              <a:t>25.3.2022.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393F08D7-3053-4F8F-BC7B-F3970057A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3CC732B5-D51A-4CD8-92AD-60FD9378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5EA2-8A47-4F66-AE83-8E332363A7E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13308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8990173-CCE7-4F4C-81FB-88B3A0064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2E505DD-13FD-4745-91CD-20F815912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F6834BB1-374E-4575-9DCC-D2FFF2DFF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33360-1CD6-48CF-B4A2-E08A3E29501A}" type="datetimeFigureOut">
              <a:rPr lang="hr-HR" smtClean="0"/>
              <a:pPr/>
              <a:t>25.3.2022.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3B2DB9D6-0A7E-4519-B703-0CFBDCF4A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7325251-CC03-446E-803A-BC9DE176C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5EA2-8A47-4F66-AE83-8E332363A7E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75344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B609362-1A0E-4D8F-AF74-B789F0661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135A4F89-4199-439B-BB4D-DF95912F1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EA14962F-EB84-4764-87EF-6DB07135A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33360-1CD6-48CF-B4A2-E08A3E29501A}" type="datetimeFigureOut">
              <a:rPr lang="hr-HR" smtClean="0"/>
              <a:pPr/>
              <a:t>25.3.2022.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FCC51D8-3F80-4A6D-AB4C-382B4F95C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568C6FBE-27E8-4328-89EC-C90E07F5F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5EA2-8A47-4F66-AE83-8E332363A7E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90032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E161F8D-A271-4BF0-97E2-5F67E7C04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B765BF7-CDBC-4A16-BFFA-40C6D7AEC4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4DC1C0C4-482A-4083-9CE2-7EB6F36C4B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F2FDA9B5-E827-446B-AF06-2BD95460C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33360-1CD6-48CF-B4A2-E08A3E29501A}" type="datetimeFigureOut">
              <a:rPr lang="hr-HR" smtClean="0"/>
              <a:pPr/>
              <a:t>25.3.2022.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65068DE1-367D-4D9C-B2C1-F7FE80DAD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89E7C4F8-F000-4E37-9CFC-053FD73C5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5EA2-8A47-4F66-AE83-8E332363A7E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26006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A57A221-C5DA-44E5-BBC3-4B3629782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899498B9-CA2B-4B2E-88D7-CE7FDF221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391B8380-1BB9-49EC-85B7-1FF1E0741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F590525D-E686-453A-B987-E20FD28230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71C7FDB6-B604-4563-927D-C7454CBA37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2DEBB523-2480-415E-9884-4F1D361E9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33360-1CD6-48CF-B4A2-E08A3E29501A}" type="datetimeFigureOut">
              <a:rPr lang="hr-HR" smtClean="0"/>
              <a:pPr/>
              <a:t>25.3.2022.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C1E563CC-D910-46EF-8E48-08409A471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CD14F5C1-E827-4CD7-B992-70836D822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5EA2-8A47-4F66-AE83-8E332363A7E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76284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0DE4444-C4A0-4583-A3BE-9E852318E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B675668A-C6DC-4CC7-935F-1676C43C3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33360-1CD6-48CF-B4A2-E08A3E29501A}" type="datetimeFigureOut">
              <a:rPr lang="hr-HR" smtClean="0"/>
              <a:pPr/>
              <a:t>25.3.2022.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F76B6110-4542-447D-B7E5-FAA27A328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879587A9-2435-48E1-A6FE-B7E0F72A0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5EA2-8A47-4F66-AE83-8E332363A7E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68272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9390965D-C615-47F2-B262-599C9D066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33360-1CD6-48CF-B4A2-E08A3E29501A}" type="datetimeFigureOut">
              <a:rPr lang="hr-HR" smtClean="0"/>
              <a:pPr/>
              <a:t>25.3.2022.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98512455-3955-4B54-B622-405CB3661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21808518-4CA4-4C1B-BD17-19DACBA55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5EA2-8A47-4F66-AE83-8E332363A7E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38421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734D8D8-B680-4E40-A257-6376B0330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E6F4ECE-9523-4C01-862F-4CB29AD9F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729DB2F1-7BD2-4A6B-912D-57510E1AB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0BC2122B-5CBA-4F0B-83EB-273B54382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33360-1CD6-48CF-B4A2-E08A3E29501A}" type="datetimeFigureOut">
              <a:rPr lang="hr-HR" smtClean="0"/>
              <a:pPr/>
              <a:t>25.3.2022.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F3986256-65DA-4FC9-B1FC-B82B7F03B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131D147B-F0D5-4C09-9E55-5AFAA5B39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5EA2-8A47-4F66-AE83-8E332363A7E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95518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015495D-6B50-4A8C-8748-6024ECA21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EDE5E36A-C0DA-4F6C-B74A-773775A8B7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752A8DB0-44BC-494D-920F-A28493A6CF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EB0E8951-14C5-4279-A0F0-400B0301F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33360-1CD6-48CF-B4A2-E08A3E29501A}" type="datetimeFigureOut">
              <a:rPr lang="hr-HR" smtClean="0"/>
              <a:pPr/>
              <a:t>25.3.2022.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7E79B810-8976-4204-8685-B4D3FE5C8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DB31FBCF-1A29-42F6-944B-2CC1F4AAA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5EA2-8A47-4F66-AE83-8E332363A7E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1744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69C44A6D-C5C7-4298-AE7B-AA8E53042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5A0055BF-D96F-4192-9A78-23B05A02A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E18B7601-D81B-4397-9DE0-24B6C33935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33360-1CD6-48CF-B4A2-E08A3E29501A}" type="datetimeFigureOut">
              <a:rPr lang="hr-HR" smtClean="0"/>
              <a:pPr/>
              <a:t>25.3.2022.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3BBDAC8-D916-41F7-9724-BB16D502DB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6BD9931C-F5A5-4481-8107-949541EEB9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F5EA2-8A47-4F66-AE83-8E332363A7E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6190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13.png"/><Relationship Id="rId9" Type="http://schemas.microsoft.com/office/2007/relationships/media" Target="../media/media1.mp3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A12EF81-F21D-44CB-B436-263917FEFC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33492E02-FDD3-477D-B682-7C7BE4A34D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5D6CD8FD-D67F-47E6-9E7B-09A0D0FFE5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B0CC1A63-F172-4F56-94E8-5CCCE944B84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6B57E423-B04E-4248-B3D7-AC9E61565F3D}"/>
              </a:ext>
            </a:extLst>
          </p:cNvPr>
          <p:cNvSpPr txBox="1"/>
          <p:nvPr/>
        </p:nvSpPr>
        <p:spPr>
          <a:xfrm>
            <a:off x="6095206" y="1498520"/>
            <a:ext cx="5367148" cy="2893100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CC00CC"/>
                </a:solidFill>
              </a:rPr>
              <a:t>UNIT 4</a:t>
            </a:r>
          </a:p>
          <a:p>
            <a:r>
              <a:rPr lang="hr-HR" sz="4800" b="1" dirty="0">
                <a:solidFill>
                  <a:srgbClr val="CC00CC"/>
                </a:solidFill>
              </a:rPr>
              <a:t>LESSON 14</a:t>
            </a:r>
          </a:p>
          <a:p>
            <a:r>
              <a:rPr lang="hr-HR" sz="4800" dirty="0">
                <a:solidFill>
                  <a:srgbClr val="FF33CC"/>
                </a:solidFill>
              </a:rPr>
              <a:t>Q for a </a:t>
            </a:r>
            <a:r>
              <a:rPr lang="hr-HR" sz="4800" dirty="0" err="1">
                <a:solidFill>
                  <a:srgbClr val="FF33CC"/>
                </a:solidFill>
              </a:rPr>
              <a:t>question</a:t>
            </a:r>
            <a:endParaRPr lang="hr-HR" sz="4800" dirty="0">
              <a:solidFill>
                <a:srgbClr val="CC00CC"/>
              </a:solidFill>
            </a:endParaRPr>
          </a:p>
          <a:p>
            <a:r>
              <a:rPr lang="hr-HR" sz="3200" dirty="0" err="1">
                <a:solidFill>
                  <a:srgbClr val="FF78D6"/>
                </a:solidFill>
              </a:rPr>
              <a:t>Part</a:t>
            </a:r>
            <a:r>
              <a:rPr lang="hr-HR" sz="3200" dirty="0">
                <a:solidFill>
                  <a:srgbClr val="FF78D6"/>
                </a:solidFill>
              </a:rPr>
              <a:t> 2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44B605EA-2D64-4AAB-9C76-FE04C269BA2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44492" y="5088782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6843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A12EF81-F21D-44CB-B436-263917FEFC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33492E02-FDD3-477D-B682-7C7BE4A34D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5D6CD8FD-D67F-47E6-9E7B-09A0D0FFE5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9EAC534C-50AB-4297-80CF-77E7286BFD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800" y="0"/>
            <a:ext cx="10058400" cy="6858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0A726F69-D3BB-4657-B094-D224CD6C7B4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r="3408"/>
          <a:stretch/>
        </p:blipFill>
        <p:spPr>
          <a:xfrm>
            <a:off x="365463" y="1346655"/>
            <a:ext cx="6186258" cy="5310417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F72F4B13-70A9-4A3E-BBEC-114C6856B492}"/>
              </a:ext>
            </a:extLst>
          </p:cNvPr>
          <p:cNvSpPr txBox="1"/>
          <p:nvPr/>
        </p:nvSpPr>
        <p:spPr>
          <a:xfrm>
            <a:off x="4065973" y="257361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about</a:t>
            </a:r>
            <a:r>
              <a:rPr lang="hr-HR" dirty="0"/>
              <a:t> 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DB1425E9-F39A-46A1-B1C5-0FF0D194BEF5}"/>
              </a:ext>
            </a:extLst>
          </p:cNvPr>
          <p:cNvSpPr txBox="1"/>
          <p:nvPr/>
        </p:nvSpPr>
        <p:spPr>
          <a:xfrm>
            <a:off x="3821836" y="288643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from</a:t>
            </a:r>
            <a:r>
              <a:rPr lang="hr-HR" dirty="0"/>
              <a:t> 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45239E84-085C-42F3-9E71-8C57CBF713C7}"/>
              </a:ext>
            </a:extLst>
          </p:cNvPr>
          <p:cNvSpPr txBox="1"/>
          <p:nvPr/>
        </p:nvSpPr>
        <p:spPr>
          <a:xfrm>
            <a:off x="2663299" y="320259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at</a:t>
            </a:r>
            <a:r>
              <a:rPr lang="hr-HR" dirty="0"/>
              <a:t> 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DCD391AA-A1B0-4832-BA98-345564AE97C5}"/>
              </a:ext>
            </a:extLst>
          </p:cNvPr>
          <p:cNvSpPr txBox="1"/>
          <p:nvPr/>
        </p:nvSpPr>
        <p:spPr>
          <a:xfrm>
            <a:off x="2739102" y="351826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with</a:t>
            </a:r>
            <a:r>
              <a:rPr lang="hr-HR" dirty="0"/>
              <a:t> 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87F612E8-F2E6-4634-9A2F-CDD12C1427DE}"/>
              </a:ext>
            </a:extLst>
          </p:cNvPr>
          <p:cNvSpPr txBox="1"/>
          <p:nvPr/>
        </p:nvSpPr>
        <p:spPr>
          <a:xfrm>
            <a:off x="2701372" y="384026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on</a:t>
            </a:r>
            <a:r>
              <a:rPr lang="hr-HR" dirty="0"/>
              <a:t> 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765EBD81-924D-4F41-AF34-BAA92D5A2DDD}"/>
              </a:ext>
            </a:extLst>
          </p:cNvPr>
          <p:cNvSpPr txBox="1"/>
          <p:nvPr/>
        </p:nvSpPr>
        <p:spPr>
          <a:xfrm>
            <a:off x="2701372" y="417970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at</a:t>
            </a:r>
            <a:r>
              <a:rPr lang="hr-HR" dirty="0"/>
              <a:t> 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7EABD9D4-391B-423F-BB5C-286D28F3A02A}"/>
              </a:ext>
            </a:extLst>
          </p:cNvPr>
          <p:cNvSpPr txBox="1"/>
          <p:nvPr/>
        </p:nvSpPr>
        <p:spPr>
          <a:xfrm>
            <a:off x="3577699" y="448272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with</a:t>
            </a:r>
            <a:r>
              <a:rPr lang="hr-HR" dirty="0"/>
              <a:t> 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97BB4893-B1A4-4BD1-9FA3-527CE9446B62}"/>
              </a:ext>
            </a:extLst>
          </p:cNvPr>
          <p:cNvSpPr txBox="1"/>
          <p:nvPr/>
        </p:nvSpPr>
        <p:spPr>
          <a:xfrm>
            <a:off x="3196302" y="484867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about</a:t>
            </a:r>
            <a:r>
              <a:rPr lang="hr-HR" dirty="0"/>
              <a:t> 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E32F53E9-D451-4F2B-AD4D-FD8EAA2F217C}"/>
              </a:ext>
            </a:extLst>
          </p:cNvPr>
          <p:cNvSpPr txBox="1"/>
          <p:nvPr/>
        </p:nvSpPr>
        <p:spPr>
          <a:xfrm>
            <a:off x="3974251" y="510325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for</a:t>
            </a:r>
            <a:r>
              <a:rPr lang="hr-HR" dirty="0"/>
              <a:t> 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F8B2C1F4-1681-42C2-859F-0DC064B7ECDD}"/>
              </a:ext>
            </a:extLst>
          </p:cNvPr>
          <p:cNvSpPr txBox="1"/>
          <p:nvPr/>
        </p:nvSpPr>
        <p:spPr>
          <a:xfrm>
            <a:off x="3974251" y="543907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of</a:t>
            </a:r>
            <a:r>
              <a:rPr lang="hr-HR" dirty="0"/>
              <a:t> 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6773304D-1A05-4D9D-AD18-6D2D74A3D314}"/>
              </a:ext>
            </a:extLst>
          </p:cNvPr>
          <p:cNvSpPr txBox="1"/>
          <p:nvPr/>
        </p:nvSpPr>
        <p:spPr>
          <a:xfrm>
            <a:off x="3574754" y="577654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on</a:t>
            </a:r>
            <a:r>
              <a:rPr lang="hr-HR" dirty="0"/>
              <a:t> 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3660841A-9E80-46AD-AAA3-855BD2823C29}"/>
              </a:ext>
            </a:extLst>
          </p:cNvPr>
          <p:cNvSpPr txBox="1"/>
          <p:nvPr/>
        </p:nvSpPr>
        <p:spPr>
          <a:xfrm>
            <a:off x="2766886" y="612538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of</a:t>
            </a:r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0273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A12EF81-F21D-44CB-B436-263917FEFC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33492E02-FDD3-477D-B682-7C7BE4A34D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5D6CD8FD-D67F-47E6-9E7B-09A0D0FFE5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33303E4F-2029-491C-AA63-FF1B93F4DB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800" y="0"/>
            <a:ext cx="10058400" cy="6858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A9163943-14FB-4808-8D55-36569C14D49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79036" y="839096"/>
            <a:ext cx="7638726" cy="5804337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9DA32AED-C536-4472-A2E5-D1165024D2F0}"/>
              </a:ext>
            </a:extLst>
          </p:cNvPr>
          <p:cNvSpPr txBox="1"/>
          <p:nvPr/>
        </p:nvSpPr>
        <p:spPr>
          <a:xfrm>
            <a:off x="4729579" y="1549819"/>
            <a:ext cx="5504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Who was the first 5th grader to take part in the contest? 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D84F91AB-48CF-4205-AB8D-40EFBF605065}"/>
              </a:ext>
            </a:extLst>
          </p:cNvPr>
          <p:cNvSpPr txBox="1"/>
          <p:nvPr/>
        </p:nvSpPr>
        <p:spPr>
          <a:xfrm>
            <a:off x="4729579" y="2216405"/>
            <a:ext cx="5504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Why are the teachers angry?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377AE078-03E1-4A87-AAF7-CD3654C445F0}"/>
              </a:ext>
            </a:extLst>
          </p:cNvPr>
          <p:cNvSpPr txBox="1"/>
          <p:nvPr/>
        </p:nvSpPr>
        <p:spPr>
          <a:xfrm>
            <a:off x="4810957" y="2882991"/>
            <a:ext cx="5504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What have the </a:t>
            </a:r>
            <a:r>
              <a:rPr lang="en-US" sz="1600" dirty="0" err="1">
                <a:solidFill>
                  <a:srgbClr val="FF33CC"/>
                </a:solidFill>
              </a:rPr>
              <a:t>Walshes</a:t>
            </a:r>
            <a:r>
              <a:rPr lang="en-US" sz="1600" dirty="0">
                <a:solidFill>
                  <a:srgbClr val="FF33CC"/>
                </a:solidFill>
              </a:rPr>
              <a:t> decided to do?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40B0AC71-AC26-49A0-9325-347295F77A98}"/>
              </a:ext>
            </a:extLst>
          </p:cNvPr>
          <p:cNvSpPr txBox="1"/>
          <p:nvPr/>
        </p:nvSpPr>
        <p:spPr>
          <a:xfrm>
            <a:off x="4810956" y="3571987"/>
            <a:ext cx="5504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How long did Marco Polo stay in China?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8BA0D820-606B-4D37-970D-706201BCC5E6}"/>
              </a:ext>
            </a:extLst>
          </p:cNvPr>
          <p:cNvSpPr txBox="1"/>
          <p:nvPr/>
        </p:nvSpPr>
        <p:spPr>
          <a:xfrm>
            <a:off x="4810955" y="4215595"/>
            <a:ext cx="5504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How can your PE teacher do the high jump?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FA7F97A8-5FF3-4219-8CF0-E1A796799143}"/>
              </a:ext>
            </a:extLst>
          </p:cNvPr>
          <p:cNvSpPr txBox="1"/>
          <p:nvPr/>
        </p:nvSpPr>
        <p:spPr>
          <a:xfrm>
            <a:off x="4810955" y="4896067"/>
            <a:ext cx="5504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When will you meet your friend? 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97950F2F-67B7-456E-A9E1-D05D9DCF05EF}"/>
              </a:ext>
            </a:extLst>
          </p:cNvPr>
          <p:cNvSpPr txBox="1"/>
          <p:nvPr/>
        </p:nvSpPr>
        <p:spPr>
          <a:xfrm>
            <a:off x="4883456" y="5563446"/>
            <a:ext cx="5504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What would Samuel like to see in Canada? 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B64D921A-0768-463E-BF3F-29281788CC3B}"/>
              </a:ext>
            </a:extLst>
          </p:cNvPr>
          <p:cNvSpPr txBox="1"/>
          <p:nvPr/>
        </p:nvSpPr>
        <p:spPr>
          <a:xfrm>
            <a:off x="4883455" y="6242886"/>
            <a:ext cx="5504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Where have John and Jane bought a house?</a:t>
            </a:r>
            <a:endParaRPr lang="hr-HR" sz="1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552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A12EF81-F21D-44CB-B436-263917FEFC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33492E02-FDD3-477D-B682-7C7BE4A34D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5D6CD8FD-D67F-47E6-9E7B-09A0D0FFE5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CFD45212-AA10-4B0C-95EC-D67375AD51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r="5301"/>
          <a:stretch/>
        </p:blipFill>
        <p:spPr>
          <a:xfrm>
            <a:off x="273646" y="9305"/>
            <a:ext cx="5823148" cy="68580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C0AAA016-4FBD-4395-9C99-21B170BD0A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r="5301"/>
          <a:stretch/>
        </p:blipFill>
        <p:spPr>
          <a:xfrm>
            <a:off x="6095206" y="-3150"/>
            <a:ext cx="5823148" cy="685800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691A66A3-C1B6-4A3F-B69F-9AAFE992035D}"/>
              </a:ext>
            </a:extLst>
          </p:cNvPr>
          <p:cNvSpPr txBox="1"/>
          <p:nvPr/>
        </p:nvSpPr>
        <p:spPr>
          <a:xfrm>
            <a:off x="3654587" y="376346"/>
            <a:ext cx="1063959" cy="464871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dirty="0" err="1"/>
              <a:t>robbery</a:t>
            </a:r>
            <a:endParaRPr lang="hr-HR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D46B88BD-7E56-43D8-A427-E848E90398AB}"/>
              </a:ext>
            </a:extLst>
          </p:cNvPr>
          <p:cNvSpPr txBox="1"/>
          <p:nvPr/>
        </p:nvSpPr>
        <p:spPr>
          <a:xfrm>
            <a:off x="6767597" y="381083"/>
            <a:ext cx="1063959" cy="464871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dirty="0" err="1"/>
              <a:t>witness</a:t>
            </a:r>
            <a:endParaRPr lang="hr-HR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0F7956F1-76C4-4B70-BE67-473E625059BE}"/>
              </a:ext>
            </a:extLst>
          </p:cNvPr>
          <p:cNvSpPr txBox="1"/>
          <p:nvPr/>
        </p:nvSpPr>
        <p:spPr>
          <a:xfrm>
            <a:off x="5276904" y="250047"/>
            <a:ext cx="1063959" cy="464871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dirty="0" err="1"/>
              <a:t>detective</a:t>
            </a:r>
            <a:endParaRPr lang="hr-HR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56278352-C8B5-42B0-8BBA-A4C0049F092C}"/>
              </a:ext>
            </a:extLst>
          </p:cNvPr>
          <p:cNvSpPr txBox="1"/>
          <p:nvPr/>
        </p:nvSpPr>
        <p:spPr>
          <a:xfrm>
            <a:off x="3019929" y="1151468"/>
            <a:ext cx="1063959" cy="464871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dirty="0"/>
              <a:t>car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4B8087F0-B059-4D05-9AA7-55FECFFA6C3C}"/>
              </a:ext>
            </a:extLst>
          </p:cNvPr>
          <p:cNvSpPr txBox="1"/>
          <p:nvPr/>
        </p:nvSpPr>
        <p:spPr>
          <a:xfrm>
            <a:off x="3727836" y="1893944"/>
            <a:ext cx="1562501" cy="464871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dirty="0"/>
              <a:t>CSI: New York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1DA08414-2DD7-4AB9-93BF-404DD8C4D8B7}"/>
              </a:ext>
            </a:extLst>
          </p:cNvPr>
          <p:cNvSpPr txBox="1"/>
          <p:nvPr/>
        </p:nvSpPr>
        <p:spPr>
          <a:xfrm>
            <a:off x="5126032" y="2469518"/>
            <a:ext cx="1063959" cy="464871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dirty="0" err="1"/>
              <a:t>dark</a:t>
            </a:r>
            <a:endParaRPr lang="hr-HR" dirty="0"/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E360EB8E-3B16-4732-B637-EB126C710565}"/>
              </a:ext>
            </a:extLst>
          </p:cNvPr>
          <p:cNvSpPr txBox="1"/>
          <p:nvPr/>
        </p:nvSpPr>
        <p:spPr>
          <a:xfrm>
            <a:off x="5598983" y="1754281"/>
            <a:ext cx="1768994" cy="464871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dirty="0"/>
              <a:t>drama </a:t>
            </a:r>
            <a:r>
              <a:rPr lang="hr-HR" dirty="0" err="1"/>
              <a:t>lessons</a:t>
            </a:r>
            <a:endParaRPr lang="hr-HR" dirty="0"/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60FF2EB2-19A9-4E74-9C0B-32B0D484A95A}"/>
              </a:ext>
            </a:extLst>
          </p:cNvPr>
          <p:cNvSpPr txBox="1"/>
          <p:nvPr/>
        </p:nvSpPr>
        <p:spPr>
          <a:xfrm>
            <a:off x="6213496" y="1062380"/>
            <a:ext cx="1768994" cy="464871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dirty="0" err="1"/>
              <a:t>detective</a:t>
            </a:r>
            <a:r>
              <a:rPr lang="hr-HR" dirty="0"/>
              <a:t> </a:t>
            </a:r>
            <a:r>
              <a:rPr lang="hr-HR" dirty="0" err="1"/>
              <a:t>films</a:t>
            </a:r>
            <a:endParaRPr lang="hr-HR" dirty="0"/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C1A90306-93DE-4555-841A-17232F7A67B1}"/>
              </a:ext>
            </a:extLst>
          </p:cNvPr>
          <p:cNvSpPr txBox="1"/>
          <p:nvPr/>
        </p:nvSpPr>
        <p:spPr>
          <a:xfrm>
            <a:off x="4637546" y="1075915"/>
            <a:ext cx="1063959" cy="464871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b="1" dirty="0"/>
              <a:t>Bella</a:t>
            </a: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xmlns="" id="{BB5111D1-18A2-415F-9FEA-5EB1EC51501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0289" y="274373"/>
            <a:ext cx="2364765" cy="3461230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xmlns="" id="{98553D0D-DC8C-43AF-AE4C-9026B949200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97993" y="3950854"/>
            <a:ext cx="5049111" cy="2806039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xmlns="" id="{E88D45E1-4C3B-400B-A84E-733A33A6745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48375" y="3058384"/>
            <a:ext cx="9106576" cy="753468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Slika 24">
            <a:extLst>
              <a:ext uri="{FF2B5EF4-FFF2-40B4-BE49-F238E27FC236}">
                <a16:creationId xmlns:a16="http://schemas.microsoft.com/office/drawing/2014/main" xmlns="" id="{4E3CC6A2-BD86-4C4E-8564-03D909D05BB5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99926" y="2010899"/>
            <a:ext cx="4411625" cy="640543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3945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A12EF81-F21D-44CB-B436-263917FEFC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33492E02-FDD3-477D-B682-7C7BE4A34D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5D6CD8FD-D67F-47E6-9E7B-09A0D0FFE5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01B563A1-A860-4028-BF1A-5710887DFA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r="5301"/>
          <a:stretch/>
        </p:blipFill>
        <p:spPr>
          <a:xfrm>
            <a:off x="6104463" y="-3417"/>
            <a:ext cx="5823148" cy="68580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DEDF2C11-4F74-4CB6-A6C8-AFFA693CE1F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r="5301"/>
          <a:stretch/>
        </p:blipFill>
        <p:spPr>
          <a:xfrm>
            <a:off x="272058" y="-3150"/>
            <a:ext cx="5823148" cy="6858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1221F922-4C20-4AC1-842D-5C010E19960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0562" y="841388"/>
            <a:ext cx="8982075" cy="347662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C8AD4B63-05AC-4A51-BE62-957047A0AFAC}"/>
              </a:ext>
            </a:extLst>
          </p:cNvPr>
          <p:cNvSpPr txBox="1"/>
          <p:nvPr/>
        </p:nvSpPr>
        <p:spPr>
          <a:xfrm>
            <a:off x="760264" y="4410088"/>
            <a:ext cx="2253448" cy="464871"/>
          </a:xfrm>
          <a:prstGeom prst="rect">
            <a:avLst/>
          </a:prstGeom>
          <a:solidFill>
            <a:srgbClr val="99CCFF"/>
          </a:solidFill>
          <a:ln w="38100">
            <a:solidFill>
              <a:srgbClr val="0000FF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hr-HR" dirty="0"/>
              <a:t>1 </a:t>
            </a:r>
            <a:r>
              <a:rPr lang="hr-HR" dirty="0" err="1"/>
              <a:t>What’s</a:t>
            </a:r>
            <a:r>
              <a:rPr lang="hr-HR" dirty="0"/>
              <a:t> </a:t>
            </a:r>
            <a:r>
              <a:rPr lang="hr-HR" dirty="0" err="1"/>
              <a:t>your</a:t>
            </a:r>
            <a:r>
              <a:rPr lang="hr-HR" dirty="0"/>
              <a:t> </a:t>
            </a:r>
            <a:r>
              <a:rPr lang="hr-HR" dirty="0" err="1"/>
              <a:t>name</a:t>
            </a:r>
            <a:r>
              <a:rPr lang="hr-HR" dirty="0"/>
              <a:t>?</a:t>
            </a:r>
            <a:endParaRPr lang="hr-HR" b="1" dirty="0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D1E71EA0-35E0-4445-A14C-577194637459}"/>
              </a:ext>
            </a:extLst>
          </p:cNvPr>
          <p:cNvSpPr txBox="1"/>
          <p:nvPr/>
        </p:nvSpPr>
        <p:spPr>
          <a:xfrm>
            <a:off x="760263" y="4984349"/>
            <a:ext cx="2253448" cy="464871"/>
          </a:xfrm>
          <a:prstGeom prst="rect">
            <a:avLst/>
          </a:prstGeom>
          <a:solidFill>
            <a:srgbClr val="99FFCC"/>
          </a:solidFill>
          <a:ln w="38100">
            <a:solidFill>
              <a:srgbClr val="00CC99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2 How old are you?</a:t>
            </a:r>
            <a:endParaRPr lang="hr-HR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33D4125B-85CA-48CB-BE64-731F803BE5C8}"/>
              </a:ext>
            </a:extLst>
          </p:cNvPr>
          <p:cNvSpPr txBox="1"/>
          <p:nvPr/>
        </p:nvSpPr>
        <p:spPr>
          <a:xfrm>
            <a:off x="760263" y="5561132"/>
            <a:ext cx="2488963" cy="464871"/>
          </a:xfrm>
          <a:prstGeom prst="rect">
            <a:avLst/>
          </a:prstGeom>
          <a:solidFill>
            <a:srgbClr val="FFDBB7"/>
          </a:solidFill>
          <a:ln w="38100">
            <a:solidFill>
              <a:srgbClr val="FF9966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3 Who were you with?</a:t>
            </a:r>
            <a:endParaRPr lang="hr-HR" b="1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A9697E44-6E4C-459B-B05A-97F78B95BA24}"/>
              </a:ext>
            </a:extLst>
          </p:cNvPr>
          <p:cNvSpPr txBox="1"/>
          <p:nvPr/>
        </p:nvSpPr>
        <p:spPr>
          <a:xfrm>
            <a:off x="760263" y="6147601"/>
            <a:ext cx="3967289" cy="464871"/>
          </a:xfrm>
          <a:prstGeom prst="rect">
            <a:avLst/>
          </a:prstGeom>
          <a:solidFill>
            <a:srgbClr val="FFCCFF"/>
          </a:solidFill>
          <a:ln w="38100">
            <a:solidFill>
              <a:srgbClr val="CC00FF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4 What were you doing there that late?</a:t>
            </a:r>
            <a:endParaRPr lang="hr-HR" b="1" dirty="0"/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C14BDA20-0554-4EBD-B687-98A7E9C59D32}"/>
              </a:ext>
            </a:extLst>
          </p:cNvPr>
          <p:cNvSpPr txBox="1"/>
          <p:nvPr/>
        </p:nvSpPr>
        <p:spPr>
          <a:xfrm>
            <a:off x="5181599" y="3540758"/>
            <a:ext cx="3855248" cy="464871"/>
          </a:xfrm>
          <a:prstGeom prst="rect">
            <a:avLst/>
          </a:prstGeom>
          <a:solidFill>
            <a:srgbClr val="99CCFF"/>
          </a:solidFill>
          <a:ln w="38100">
            <a:solidFill>
              <a:srgbClr val="0000FF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5 How often do you have your classes?</a:t>
            </a:r>
            <a:endParaRPr lang="hr-HR" b="1" dirty="0"/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014E8363-63B4-40EC-ADD3-2594487F2255}"/>
              </a:ext>
            </a:extLst>
          </p:cNvPr>
          <p:cNvSpPr txBox="1"/>
          <p:nvPr/>
        </p:nvSpPr>
        <p:spPr>
          <a:xfrm>
            <a:off x="5181599" y="4106714"/>
            <a:ext cx="3356019" cy="464871"/>
          </a:xfrm>
          <a:prstGeom prst="rect">
            <a:avLst/>
          </a:prstGeom>
          <a:solidFill>
            <a:srgbClr val="99FFCC"/>
          </a:solidFill>
          <a:ln w="38100">
            <a:solidFill>
              <a:srgbClr val="00CC99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6 How many robbers were there?</a:t>
            </a:r>
            <a:endParaRPr lang="hr-HR" dirty="0"/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6B143571-7981-43CD-A921-ABA295D1BF99}"/>
              </a:ext>
            </a:extLst>
          </p:cNvPr>
          <p:cNvSpPr txBox="1"/>
          <p:nvPr/>
        </p:nvSpPr>
        <p:spPr>
          <a:xfrm>
            <a:off x="5181599" y="4698994"/>
            <a:ext cx="2398154" cy="464871"/>
          </a:xfrm>
          <a:prstGeom prst="rect">
            <a:avLst/>
          </a:prstGeom>
          <a:solidFill>
            <a:srgbClr val="FFDBB7"/>
          </a:solidFill>
          <a:ln w="38100">
            <a:solidFill>
              <a:srgbClr val="FF9966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7 What time was it?</a:t>
            </a:r>
            <a:endParaRPr lang="hr-HR" b="1" dirty="0"/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D6D986CA-2E39-4DA8-BE86-B495CEB726E9}"/>
              </a:ext>
            </a:extLst>
          </p:cNvPr>
          <p:cNvSpPr txBox="1"/>
          <p:nvPr/>
        </p:nvSpPr>
        <p:spPr>
          <a:xfrm>
            <a:off x="5181599" y="5287914"/>
            <a:ext cx="2877548" cy="464871"/>
          </a:xfrm>
          <a:prstGeom prst="rect">
            <a:avLst/>
          </a:prstGeom>
          <a:solidFill>
            <a:srgbClr val="FFCCFF"/>
          </a:solidFill>
          <a:ln w="38100">
            <a:solidFill>
              <a:srgbClr val="CC00FF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8 Could you see their faces?</a:t>
            </a:r>
            <a:endParaRPr lang="hr-HR" b="1" dirty="0"/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816DD5AC-DCE1-4BD3-8AF4-6AF59A04FC9E}"/>
              </a:ext>
            </a:extLst>
          </p:cNvPr>
          <p:cNvSpPr txBox="1"/>
          <p:nvPr/>
        </p:nvSpPr>
        <p:spPr>
          <a:xfrm>
            <a:off x="5181599" y="5900047"/>
            <a:ext cx="3855248" cy="464871"/>
          </a:xfrm>
          <a:prstGeom prst="rect">
            <a:avLst/>
          </a:prstGeom>
          <a:solidFill>
            <a:srgbClr val="99CCFF"/>
          </a:solidFill>
          <a:ln w="38100">
            <a:solidFill>
              <a:srgbClr val="0000FF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9 Have you told anyone else about it?</a:t>
            </a:r>
            <a:endParaRPr lang="hr-HR" b="1" dirty="0"/>
          </a:p>
        </p:txBody>
      </p:sp>
      <p:pic>
        <p:nvPicPr>
          <p:cNvPr id="19" name="34_dip_in_8__l14_unreliable_witness (1)">
            <a:hlinkClick r:id="" action="ppaction://media"/>
            <a:extLst>
              <a:ext uri="{FF2B5EF4-FFF2-40B4-BE49-F238E27FC236}">
                <a16:creationId xmlns:a16="http://schemas.microsoft.com/office/drawing/2014/main" xmlns="" id="{D6A553A6-8278-4614-B10F-35F43786767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857739" y="2947299"/>
            <a:ext cx="1767575" cy="176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925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A12EF81-F21D-44CB-B436-263917FEFC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33492E02-FDD3-477D-B682-7C7BE4A34D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5D6CD8FD-D67F-47E6-9E7B-09A0D0FFE5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4744B687-13F3-4667-9864-09F8658FB7F5}"/>
              </a:ext>
            </a:extLst>
          </p:cNvPr>
          <p:cNvSpPr txBox="1"/>
          <p:nvPr/>
        </p:nvSpPr>
        <p:spPr>
          <a:xfrm>
            <a:off x="3344054" y="1122363"/>
            <a:ext cx="2470819" cy="464871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dirty="0"/>
              <a:t>Who </a:t>
            </a:r>
            <a:r>
              <a:rPr lang="hr-HR" dirty="0" err="1"/>
              <a:t>called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police?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2EECE2C5-432B-4673-9EDC-368152B4C02D}"/>
              </a:ext>
            </a:extLst>
          </p:cNvPr>
          <p:cNvSpPr txBox="1"/>
          <p:nvPr/>
        </p:nvSpPr>
        <p:spPr>
          <a:xfrm>
            <a:off x="6194460" y="1757555"/>
            <a:ext cx="1963313" cy="464871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dirty="0"/>
              <a:t>How </a:t>
            </a:r>
            <a:r>
              <a:rPr lang="hr-HR" dirty="0" err="1"/>
              <a:t>old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Bella?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069F506F-8331-4D2B-9634-3D994F4084AA}"/>
              </a:ext>
            </a:extLst>
          </p:cNvPr>
          <p:cNvSpPr txBox="1"/>
          <p:nvPr/>
        </p:nvSpPr>
        <p:spPr>
          <a:xfrm>
            <a:off x="1095982" y="2037537"/>
            <a:ext cx="2902866" cy="464871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Why did she call the police? </a:t>
            </a:r>
            <a:endParaRPr lang="hr-HR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3ADD4712-637D-4BE9-A2C6-EECC5C4793EB}"/>
              </a:ext>
            </a:extLst>
          </p:cNvPr>
          <p:cNvSpPr txBox="1"/>
          <p:nvPr/>
        </p:nvSpPr>
        <p:spPr>
          <a:xfrm>
            <a:off x="7339667" y="721061"/>
            <a:ext cx="2035152" cy="464871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dirty="0" err="1"/>
              <a:t>What</a:t>
            </a:r>
            <a:r>
              <a:rPr lang="hr-HR" dirty="0"/>
              <a:t> </a:t>
            </a:r>
            <a:r>
              <a:rPr lang="hr-HR" dirty="0" err="1"/>
              <a:t>was</a:t>
            </a:r>
            <a:r>
              <a:rPr lang="hr-HR" dirty="0"/>
              <a:t> </a:t>
            </a:r>
            <a:r>
              <a:rPr lang="hr-HR" dirty="0" err="1"/>
              <a:t>robbed</a:t>
            </a:r>
            <a:r>
              <a:rPr lang="hr-HR" dirty="0"/>
              <a:t>?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CA79A294-EBDB-45C0-8FA7-562F57493AB3}"/>
              </a:ext>
            </a:extLst>
          </p:cNvPr>
          <p:cNvSpPr txBox="1"/>
          <p:nvPr/>
        </p:nvSpPr>
        <p:spPr>
          <a:xfrm>
            <a:off x="6855458" y="2550348"/>
            <a:ext cx="4848687" cy="464871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What was she doing when she saw the robbery? </a:t>
            </a:r>
            <a:endParaRPr lang="hr-HR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048D192F-2787-4ACF-82B3-497C0DD52682}"/>
              </a:ext>
            </a:extLst>
          </p:cNvPr>
          <p:cNvSpPr txBox="1"/>
          <p:nvPr/>
        </p:nvSpPr>
        <p:spPr>
          <a:xfrm>
            <a:off x="1284064" y="2819787"/>
            <a:ext cx="4119979" cy="464871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How often does she have drama classes? </a:t>
            </a:r>
            <a:endParaRPr lang="hr-HR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1FFC7030-D8B5-42CD-B903-9ACC3F082663}"/>
              </a:ext>
            </a:extLst>
          </p:cNvPr>
          <p:cNvSpPr txBox="1"/>
          <p:nvPr/>
        </p:nvSpPr>
        <p:spPr>
          <a:xfrm>
            <a:off x="346969" y="3704487"/>
            <a:ext cx="5847491" cy="464871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Which way does she usually go back home after her classes? </a:t>
            </a:r>
            <a:endParaRPr lang="hr-HR" dirty="0"/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4DE92A2F-2336-4CFD-ABD7-333028667817}"/>
              </a:ext>
            </a:extLst>
          </p:cNvPr>
          <p:cNvSpPr txBox="1"/>
          <p:nvPr/>
        </p:nvSpPr>
        <p:spPr>
          <a:xfrm>
            <a:off x="5710560" y="4458075"/>
            <a:ext cx="4668915" cy="464871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Why did she take a shortcut yesterday evening?</a:t>
            </a:r>
            <a:endParaRPr lang="hr-HR" dirty="0"/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2F2259E4-EDFE-4FD6-81F8-2E3605672E18}"/>
              </a:ext>
            </a:extLst>
          </p:cNvPr>
          <p:cNvSpPr txBox="1"/>
          <p:nvPr/>
        </p:nvSpPr>
        <p:spPr>
          <a:xfrm>
            <a:off x="9328951" y="1618564"/>
            <a:ext cx="2101049" cy="464871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dirty="0"/>
              <a:t>Who </a:t>
            </a:r>
            <a:r>
              <a:rPr lang="hr-HR" dirty="0" err="1"/>
              <a:t>was</a:t>
            </a:r>
            <a:r>
              <a:rPr lang="hr-HR" dirty="0"/>
              <a:t> </a:t>
            </a:r>
            <a:r>
              <a:rPr lang="hr-HR" dirty="0" err="1"/>
              <a:t>she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?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81257EEB-BD26-4CDA-A7BE-A2276601DD57}"/>
              </a:ext>
            </a:extLst>
          </p:cNvPr>
          <p:cNvSpPr txBox="1"/>
          <p:nvPr/>
        </p:nvSpPr>
        <p:spPr>
          <a:xfrm>
            <a:off x="781367" y="6156864"/>
            <a:ext cx="3178946" cy="464871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How many robbers were there?</a:t>
            </a:r>
            <a:endParaRPr lang="hr-HR" dirty="0"/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EAC9FC57-661C-4E05-8FBF-B9EAF073F238}"/>
              </a:ext>
            </a:extLst>
          </p:cNvPr>
          <p:cNvSpPr txBox="1"/>
          <p:nvPr/>
        </p:nvSpPr>
        <p:spPr>
          <a:xfrm>
            <a:off x="7717283" y="5300624"/>
            <a:ext cx="4064361" cy="464871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How many of them broke into the bank? </a:t>
            </a:r>
            <a:endParaRPr lang="hr-HR" dirty="0"/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463B3EC7-44CD-4B55-B304-797B0E17BA8A}"/>
              </a:ext>
            </a:extLst>
          </p:cNvPr>
          <p:cNvSpPr txBox="1"/>
          <p:nvPr/>
        </p:nvSpPr>
        <p:spPr>
          <a:xfrm>
            <a:off x="7559885" y="3513727"/>
            <a:ext cx="2819590" cy="464871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Where was the third man?</a:t>
            </a:r>
            <a:endParaRPr lang="hr-HR" dirty="0"/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E0ED1CCF-B642-434C-81C3-7391FD75F5BF}"/>
              </a:ext>
            </a:extLst>
          </p:cNvPr>
          <p:cNvSpPr txBox="1"/>
          <p:nvPr/>
        </p:nvSpPr>
        <p:spPr>
          <a:xfrm>
            <a:off x="831267" y="4581906"/>
            <a:ext cx="3826274" cy="464871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What time did the robbery take place? </a:t>
            </a:r>
            <a:endParaRPr lang="hr-HR" dirty="0"/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EA8FE6A9-B33A-4077-88C3-088D398AFBDB}"/>
              </a:ext>
            </a:extLst>
          </p:cNvPr>
          <p:cNvSpPr txBox="1"/>
          <p:nvPr/>
        </p:nvSpPr>
        <p:spPr>
          <a:xfrm>
            <a:off x="2749690" y="5366844"/>
            <a:ext cx="3450056" cy="464871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Could Bella see the robbers’ faces? </a:t>
            </a:r>
            <a:endParaRPr lang="hr-HR" dirty="0"/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16846A6D-35A2-494C-98BE-BAFD88B4E33B}"/>
              </a:ext>
            </a:extLst>
          </p:cNvPr>
          <p:cNvSpPr txBox="1"/>
          <p:nvPr/>
        </p:nvSpPr>
        <p:spPr>
          <a:xfrm>
            <a:off x="4948498" y="6105037"/>
            <a:ext cx="5537570" cy="464871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Why does the detective think Bella is making things up?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0175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A12EF81-F21D-44CB-B436-263917FEFC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33492E02-FDD3-477D-B682-7C7BE4A34D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5D6CD8FD-D67F-47E6-9E7B-09A0D0FFE5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A65AC789-3057-4A02-8818-3CAE3C24CF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000" t="4047" r="1818" b="2628"/>
          <a:stretch/>
        </p:blipFill>
        <p:spPr>
          <a:xfrm>
            <a:off x="1692789" y="3100079"/>
            <a:ext cx="6587231" cy="351555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DA35A771-6D30-4C44-85CE-F149B56DB6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2780" r="695" b="2012"/>
          <a:stretch/>
        </p:blipFill>
        <p:spPr>
          <a:xfrm>
            <a:off x="2122978" y="104476"/>
            <a:ext cx="2688039" cy="3767016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C6426790-0F07-4E36-8877-D8DBCB41245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92460" y="2367612"/>
            <a:ext cx="4781550" cy="9525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5569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440EB9F40B2B46A1367B1A415FBD08" ma:contentTypeVersion="14" ma:contentTypeDescription="Create a new document." ma:contentTypeScope="" ma:versionID="8026e9ec43851b1d53d1d14a1a9f728f">
  <xsd:schema xmlns:xsd="http://www.w3.org/2001/XMLSchema" xmlns:xs="http://www.w3.org/2001/XMLSchema" xmlns:p="http://schemas.microsoft.com/office/2006/metadata/properties" xmlns:ns3="bc5181c4-fcd9-45fa-ba56-972b2cdced3c" xmlns:ns4="26f38477-cd9e-4a74-ae07-d74695e5afee" targetNamespace="http://schemas.microsoft.com/office/2006/metadata/properties" ma:root="true" ma:fieldsID="4bebe677f9e2fa051e10a1bf7d4a71ff" ns3:_="" ns4:_="">
    <xsd:import namespace="bc5181c4-fcd9-45fa-ba56-972b2cdced3c"/>
    <xsd:import namespace="26f38477-cd9e-4a74-ae07-d74695e5afe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5181c4-fcd9-45fa-ba56-972b2cdced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f38477-cd9e-4a74-ae07-d74695e5afe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EB7C15-E17F-4214-84E3-087FF5C9C0ED}">
  <ds:schemaRefs>
    <ds:schemaRef ds:uri="http://purl.org/dc/elements/1.1/"/>
    <ds:schemaRef ds:uri="http://schemas.microsoft.com/office/2006/metadata/properties"/>
    <ds:schemaRef ds:uri="26f38477-cd9e-4a74-ae07-d74695e5afee"/>
    <ds:schemaRef ds:uri="http://schemas.openxmlformats.org/package/2006/metadata/core-properties"/>
    <ds:schemaRef ds:uri="http://purl.org/dc/terms/"/>
    <ds:schemaRef ds:uri="bc5181c4-fcd9-45fa-ba56-972b2cdced3c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A26630A-B60D-4893-8379-03B9061953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31AB5C-2A1E-434C-AE8A-AC918FE072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5181c4-fcd9-45fa-ba56-972b2cdced3c"/>
    <ds:schemaRef ds:uri="26f38477-cd9e-4a74-ae07-d74695e5af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284</Words>
  <Application>Microsoft Office PowerPoint</Application>
  <PresentationFormat>Custom</PresentationFormat>
  <Paragraphs>57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Tema sustava Office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10</cp:revision>
  <dcterms:created xsi:type="dcterms:W3CDTF">2022-03-20T23:56:43Z</dcterms:created>
  <dcterms:modified xsi:type="dcterms:W3CDTF">2022-03-25T14:07:00Z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0x0101001C440EB9F40B2B46A1367B1A415FBD08</vt:lpwstr>
  </property>
</Properties>
</file>